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n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ne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४५ परमेश्वरको वचन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e" sz="4400"/>
              <a:t>एन्जिलबाट सुसमाचार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मरियमलाई खबर कसले दियो 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मरियमको साथी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परी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ne" sz="2800">
                <a:solidFill>
                  <a:srgbClr val="FF0000"/>
                </a:solidFill>
              </a:rPr>
              <a:t>परी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54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इनारमा सामरी महिला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जसले मैले दिएको पानी पिउने उसलाई कहिल्यै तिर्खा लाग्दैन। साँच्चै, मैले उसलाई दिने पानी उसमा अनन्त जीवनको लागि बग्ने पानीको मुहान बन्नेछ।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येशु सामरिया देश भएर जानुभयो, उहाँले इनारमा एउटी स्त्रीलाई भेट्नुभयो र भन्नुभयो। "कृपया मलाई अलिकति पानी दिनुहोस्।"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महिला अचम्मको थियो। किनभने यहूदीहरूले सामरीहरूसँग कुरा गरिरहेका छैनन्। "यदि तिमीलाई म को हुँ भनेर थाहा भएको भए, तिमीले मसँग पानी माग्थ्यौ।" येशूले भन्नुभयो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"किनकि मैले दिएको पानी जीवनको पानी हो जुन फेरि कहिल्यै तिर्खाउने छैन।" आइमाई येशूको बारेमा जिज्ञासु भइन्। "तिमी को हौ, मलाई त्यो पानी दिन सक्नुहुन्छ?"</a:t>
            </a:r>
            <a:r xmlns:a="http://schemas.openxmlformats.org/drawingml/2006/main">
              <a:rPr lang="ne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 ख्रीष्ट र परमेश्वरको पुत्र हुँ,” येशूले जवाफ दिनुभयो। यो देखेर उनी छक्क परिन्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आफ्नो पानीको भाँडो छोडेर सहरमा फर्किन् र मानिसहरूलाई येशूको बारेमा भनिन्। धेरै मानिसहरू येशूलाई भेट्न आए र उहाँलाई आफ्नो मुक्तिदाताको रूपमा विश्वास गरे।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सामरी आइमाईले येशूलाई भेट्ने बित्तिकै, उनले पानीको भाँडो छोडे र गाउँलेहरूलाई मुक्तिको सुसमाचार सुनाउन गाउँ फर्किन्।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उनले प्रचार गरेको सुसमाचार सुनेर र विश्वास गरेर धेरै मानिसहरूले मुक्ति पाए।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तपाईंले येशूलाई भेट्नुभयो? के तपाईं येशूको बारेमा अरूलाई बताउनुहुन्छ? सामरी आइमाईले जस्तै अरूलाई येशूको परिचय दिनुहुन्छ?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आत्माको लागि कहिल्यै तिर्खाउन नपरोस् भनेर हामीलाई जीवनको पानी दिनुहुने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सामरी स्त्रीलाई कहाँ भेट्नुभयो?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दरबारमा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सहरमा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सडक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बजारमा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इनारमा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इनारमा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तिमी सन्तानसँग हुनेछौ र एउटा छोरो जन्माउनेछौ, र तिमीले उसलाई येशु नाम दिनु पर्छ।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१:३१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जसले मैले दिएको पानी पिउने उसलाई कहिल्यै तिर्खा लाग्दैन। साँच्चै, मैले उसलाई दिने पानी उसमा अनन्त जीवनको लागि बग्ने पानीको मुहान बन्नेछ।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५५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आफ्नो जाल गहिरो पानीमा फाल्नुहोस्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येशूले सिमोनलाई भन्नुभयो, “नडराऊ, अबदेखि तिमीले मानिसहरूलाई पक्रनेछौ।”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पत्रुसको डुङ्गामा चढेर वचन सुनाउनुहुने येशूले पत्रुसलाई भन्नुभयो। "अब गहिरो पानीमा जानुहोस् र माछा समात्न जाल फाल्नुहोस्।"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“महाराज, हामीले रातभर मिहिनेत गर्‍यौं र केही पाएका छैनौं। तर तिमीले त्यसो भन्‍ने हुनाले म जाल फाल्नेछु।”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तिनीहरूले त्यसो गरे, तिनीहरूले यति ठूलो संख्यामा माछा समाते कि तिनीहरूको जाल फुट्न थाल्यो। यो देखेर पत्रुस छक्क परे।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त्यसैबेला पत्रुसले येशू परमेश्वरका पुत्र हुनुहुन्छ भनी थाह पाएर पश्चात्ताप गरे। "म पापी हुँ।"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भन्नुभयो। “नडराऊ, अबदेखि तिमी मानिसहरूलाई लैजाने माछा मार्ने बन्नेछौ।” पत्रुसले सबै कुरा छोडेर येशूको चेला बने।</a:t>
            </a:r>
            <a:r xmlns:a="http://schemas.openxmlformats.org/drawingml/2006/main">
              <a:rPr altLang="en-US" lang="n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पत्रुस, जसले येशूलाई भेटे,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पश्चात्ताप गरे र त्यहीँ आज्ञापालन गरे।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पश्चात्ताप र आज्ञाकारिता 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तपाईंको जीवनमा येशूलाई?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पत्रुसले सबै कुरा त्यागेर येशूको पछि लागे। पत्रुस जस्तै, तपाईं साँचो पश्चात्ताप र आज्ञाकारिता जान्ने चेला हुनुपर्छ।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जसले चमत्कारहरू गर्नुहुन्छ जसले मानिसहरूको अनुभव र क्षमताहरू पार गर्दछ।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४६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बच्चा येशू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पत्रुसको काम के थियो?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सिकर्मी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शेफर्ड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माछा मार्ने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किसान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माछा मार्ने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येशूले सिमोनलाई भन्नुभयो, “नडराऊ, अबदेखि तिमीले मानिसहरूलाई पक्रनेछौ।”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५६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येशूले चेलाहरूलाई बोलाउनुभयो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फिलिपले नथनेललाई भेट्टाए र भने, "हामीले मोशाले व्यवस्थामा लेखेका र जसको बारेमा अगमवक्ताहरूले पनि लेखेका थिए - योसेफका छोरा नासरतका येशूलाई भेट्टाएका छौं।"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पत्रुस, अन्द्रियास र तिनीहरूको छिमेकी फिलिपलाई चेला हुन बोलाउनुभयो। "मलाई पिछा गर्नुहोस्!"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फिलिपले येशूलाई आफ्नो मित्र नथनेलसँग परिचय गराए। "पुरानो नियममा अगमवक्ताहरूले लेखेका मसीह देखा पर्नुभयो।"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"नासरत! के मसीह त्यहाँबाट आउन सक्छ?" नथानेलले सोधे। "आउनुहोस् र हेर्नुहोस्," फिलिपले भने।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नथनेललाई भन्नुभयो। "तिमी साँचो इजरायली हौ, फिलिपले बोलाउनु अघि तिमी नेभाराको रूखमुनि हुँदा मैले तिमीलाई देखें।"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देखेर नथनेल छक्क परे र येशूलाई महिमा दिए, "रब्बी, तपाईं परमेश्वरका पुत्र र इस्राएलका राजा हुनुहुन्छ।"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नथानेलले त्यो थाहा पाउने बित्तिकै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मसीह हुनुहुन्छ, उहाँले येशूलाई महिमा दिनुभयो।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येशूको चेला हुनुभयो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हाम्रो मुक्तिदाता येशूलाई महिमा दिनुपर्दछ, र येशूको चेलाको जीवन जिउनुपर्छ र उहाँको आज्ञापालन गर्नुपर्छ।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आज दाऊदको सहरमा तिम्रो लागि मुक्तिदाताको जन्म भएको छ; उहाँ ख्रीष्ट प्रभु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लाइक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जसले मानिसहरूलाई उहाँ जस्तै हुन चेलाको रूपमा बोलाउनुहुन्छ।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नथनेलसँग कसले परिचय गराउनुभयो?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पिटर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एन्ड्रयू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फिलिप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फिलिपले नथनेललाई भेट्टाए र भने, "हामीले मोशाले व्यवस्थामा लेखेका र जसको बारेमा अगमवक्ताहरूले पनि लेखेका थिए - योसेफका छोरा नासरतका येशूलाई भेट्टाएका छौं।"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५७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छतबाट तल आएको व्यक्ति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उठ्नुभयो, आफ्नो चटाई लिनुभयो र सबैलाई हेरेर बाहिर निस्कनुभयो। यसले सबैलाई छक्क पारे र तिनीहरूले परमेश्वरको प्रशंसा गरे, "हामीले यस्तो कहिल्यै देखेका छैनौं!"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मानिसहरूले येशूको निको भएको सुने, मानिसहरूले आफ्नो पक्षाघाती साथीलाई ल्याए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जहाँ येशू हुनुहुन्थ्यो त्यहाँ धेरै मानिसहरू थिए। त्यसैले तिनीहरूले आफ्नो पक्षघाती साथीलाई छतबाट येशूकहाँ लैजान सकेनन्।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पक्षाघाती साथीलाई ल्याउनेहरूले छत तोडेर पक्षाघाती साथीलाई येशूकहाँ पठाए।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तिनीहरूको विश्वास देख्नुभयो र भन्नुभयो। "तिम्रो पाप क्षमा भयो। उठ र घर जाऊ।"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अचम्मको कुरा, पक्षघाती क्षणमा निको भयो। त्यसपछि उहाँ उठ्नुभयो र हिँड्नुभयो र परमेश्वरको महिमा गर्नुभयो।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मरियमको बच्चा जन्माउने समय आयो, उनी बेथलेहेम जानुपरेको थियो। तर कोठा नहुँदा डुँडमा बच्चा जन्माइन् ।</a:t>
            </a:r>
            <a:r xmlns:a="http://schemas.openxmlformats.org/drawingml/2006/main">
              <a:rPr lang="n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पक्षाघातका साथीहरूलाई कठिनाइ र अशक्तता थियो, तर तिनीहरूले येशूकहाँ जान छोडेनन्। किनभने तिनीहरूले येशूमा विश्वास गरेका थिए।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हामी येशूमा विश्वास गर्छौं?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हामी विश्वासका साथ येशूकहाँ आउँछौं, हामीलाई अवरोध गर्ने कठिनाइ र अवरोधहरूको बाबजुद हामीले हार मान्नु हुँदैन।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त्यसो गर्दा, हामी पक्षाघाती मानिसले जस्तै परमेश्वरको महिमा ल्याउन सक्षम हुनेछौं।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उहाँकहाँ आउनेहरूलाई येशूले अस्वीकार गर्नुहुन्‍न। अनि उहाँकहाँ आउनेहरूलाई आवश्यक पर्ने कुराहरू उहाँले दिनुहुन्छ।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पक्षाघाती के मार्फत येशूमा आयो?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विन्डो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गेट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पर्खाल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छत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छत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उठ्नुभयो, आफ्नो चटाई लिनुभयो र सबैलाई हेरेर बाहिर निस्कनुभयो। यसले सबैलाई छक्क पारे र तिनीहरूले परमेश्वरको प्रशंसा गरे, "हामीले यस्तो कहिल्यै देखेका छैनौं!"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५८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मत्तीलाई बोलाउँदै येशू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 त्यहाँबाट जानुभयो, उहाँले मत्ती नाउँ गरेको एक जना मानिसलाई कर उठाउने कोठामा बसिरहेको देख्नुभयो। "मलाई पछ्याउनुहोस्," उसले उसलाई भन्यो, र म्याथ्यू उठे र उहाँको पछि लागे।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म्याथ्यू नाउँ गरेका कर उठाउने थिए। तिनी रोमको तर्फबाट इस्राएलीहरूका लागि कर उठाउने थिए।</a:t>
            </a:r>
            <a:r xmlns:a="http://schemas.openxmlformats.org/drawingml/2006/main">
              <a:rPr lang="n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 कर उठाउने थिए, त्यसैले उनीसँग धेरै पैसा थियो। तर यहूदीहरूले रोम, विजयको लागि काम गर्ने कर उठाउनेहरूलाई घृणा गर्थे।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कर बूथमा बसिरहेका म्याथ्यूलाई हेर्नुभयो र उहाँलाई भन्नुभयो। "मलाई पिछा गर्नुहोस्"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म्याथ्यूले तुरुन्तै सबै कुरा त्यागे र येशूको पछि लागे। किनभने उहाँले उहाँलाई बोलाउनु भएकोमा येशूलाई धन्यवाद दिनुभएको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यसैबीच, बेथलेहेममा भेडाहरूको हेरचाह गर्ने गोठालाहरूलाई स्वर्गबाट एउटा आवाज आयो।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"निरोगीलाई होइन, बिरामीलाई डाक्टर चाहिन्छ।" म्याथ्यू येशूको चेला बने।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 एक कर उठाउने व्यक्ति थिए जसलाई आफ्ना मानिसहरूले घृणा गर्थे। तर, येशूले मत्तीलाई बोलाएर चेला बनाउनुभयो।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पनि परमेश्वरका मानिसहरू हौं। तर हामी येशूको चेला भनी बोलाउन पर्याप्त छैनौं।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यद्यपि, येशूले हामीलाई उहाँको चेला बनाउन बोलाउनुहुन्छ। त्यसकारण, हामीले उहाँको आज्ञा पालन गर्नै पर्छ उहाँको बोलावटको योग्य हुन।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संसारमा अस्वीकार गरिएका मानिसहरूलाई परमेश्वरको जन हुन बोलाउनुहुन्छ।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म्याथ्युको काम के थियो?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 संकलनकर्ता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माछा मार्ने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सिकर्मी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पुजारी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कर सङ्कलनकर्ता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 त्यहाँबाट जानुभयो, उहाँले मत्ती नाउँ गरेको एक जना मानिसलाई कर उठाउने कोठामा बसिरहेको देख्नुभयो। "मलाई पछ्याउनुहोस्," उसले उसलाई भन्यो, र म्याथ्यू उठे र उहाँको पछि लागे।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येशूले बाह्र जना चेलाहरूलाई छान्नुभयो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ती दिनहरूमध्ये एक दिन येशू प्रार्थना गर्न डाँडामा जानुभयो, र परमेश्वरलाई प्रार्थना गर्दै रात बिताउनुभयो।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बिहान भयो, उहाँले आफ्ना चेलाहरूलाई आफूकहाँ बोलाउनुभयो र तिनीहरूमध्ये बाह्र जनालाई छान्नुभयो, जसलाई उहाँले प्रेरितहरू पनि नियुक्त गर्नुभयो: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१२-१३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सुने र पछ्याउने धेरै मानिसहरू थिए। तिनीहरू येशूसँगै गए र येशूबाट सिके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 गरिसकेपछि, येशूले विशेष गरी तिनीहरूमध्ये बाह्र जनालाई नजिकका चेलाहरूको रूपमा छान्नुभयो।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येशूसँगै बस्न, सुसमाचार प्रचार गर्न र भूतहरू धपाउन छानिएका थिए।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"स्वर्गको महिमा, पृथ्वीमा शान्ति! रमाओ, येशुको जन्म भयो।" स्वर्गका स्वर्गदूतहरूले भने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चेलाहरू विभिन्न प्रकारका मानिसहरू थिए: तिनीहरूमध्ये कोही माछा मार्ने, कर उठाउने, कोही क्रान्तिकारी, तिनीहरूमध्ये कोही तातो स्वभावका थिए।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येशूले आफ्ना चेलाहरूलाई राम्ररी छान्नको लागि परमेश्वरलाई प्रार्थना गर्नुभयो, र उहाँले तिनीहरूलाई राम्ररी छान्नुभयो, तिनीहरूको राम्रो हेरचाह गर्नुभयो र तिनीहरूलाई राम्रोसँग सिकाउनुभयो।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यसैले येशूले आफ्ना चेलाहरूलाई छान्नुभयो: १) तिनीहरूलाई परमेश्वरको वचन सिकाउन, 2) उनीहरूले सिकेका कुराहरू अनुसार सुसमाचार प्रचार गर्न, र 3) तिनीहरूलाई परमेश्वरको राज्यको शक्तिको घोषणा गराउन। यी कारणहरूले गर्दा, येशूले आफ्ना चेलाहरूलाई छान्नुभयो।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पनि येशुका चेला हौं।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काम येशूका बाह्र चेलाहरूको काम जस्तै हो।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आजदेखि नै शिष्य जीवन बिताऔं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नै हुनुहुन्छ जसले हामीलाई स्वर्गको सत्यता सिकाउनुहुन्छ ताकि हामी येशूका चेलाहरू जस्तै बढ्न सकौं।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कति जना चेलाहरूलाई प्रेरित (पठाइएका) को रूपमा छान्नुभयो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एघार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बाह्र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चौध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बाह्र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ती दिनहरूमध्ये एक दिन येशू प्रार्थना गर्न डाँडामा जानुभयो, र परमेश्वरलाई प्रार्थना गर्दै रात बिताउनुभयो।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बिहान भयो, उहाँले आफ्ना चेलाहरूलाई आफूकहाँ बोलाउनुभयो र तिनीहरूमध्ये बाह्र जनालाई छान्नुभयो, जसलाई उहाँले प्रेरितहरू पनि नियुक्त गर्नुभयो: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१२-१३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सुसमाचार येशूले पहाडमा सिकाउनुभयो।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अब जब उसले भीड देख्यो, ऊ पहाडमा गएर बस्यो। उहाँका चेलाहरू उहाँकहाँ आए,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उहाँले तिनीहरूलाई यसो भन्दै सिकाउन थाल्नुभयो: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 आत्मामा गरीबहरू, किनभने स्वर्गको राज्य तिनीहरूको हो।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५:१-३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पहाडमा भीडलाई परमेश्वरको राज्यका मानिसहरूको रूपमा कसरी जिउने भनेर सिकाउनुभयो।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 आत्मामा गरीबहरू, किनभने स्वर्गको राज्य तिनीहरूको हो।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स्वर्गदूतहरूले भनेझैं येशू डुँडमा स्वस्थ जन्मनुभएको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तिमीले दाँतले दाँत फिर्ता गर्न सिकेका छौ, तर म तिमीलाई भन्छु दायाँ गालामा हिर्काउनेलाई देब्रे गाला देऊ। तब तिमी भगवानका सन्तान हुनेछौ!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हावामा चराहरू हेर्नुहोस्। चराहरूले खेतको काम गर्दैनन्, तर भगवानले सबैलाई खुवाउनुहुन्छ। के उहाँले चराहरू भन्दा बढी तिम्रो हेरचाह गर्नुहुन्न!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येशूको शिक्षा सुनेर मानिसहरू छक्क परे। किनभने येशूसँग साधारण बाइबल शिक्षकहरू भन्दा फरक अख्तियार थियो।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हामीलाई भन्नुहुन्छ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परमेश्वरका मानिसहरूको जीवन संसारको भन्दा फरक 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येशूमा विश्वास नगर्नेहरूबाट हाम्रो जीवनमा कुनै भिन्नता 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आफैलाई हेरौं र परमेश्वरको राज्यको लागि योग्य जीवन बिताऔं।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परमेश्वरको राज्यका मानिसहरू जस्तै जिउन परिवर्तन गर्ने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आत्मामा गरिबले के पाउन सक्छ?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पैसा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खाना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सम्मान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राज्य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परमेश्वरको राज्य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अब जब उसले भीड देख्यो, ऊ पहाडमा गएर बस्यो। उहाँका चेलाहरू उहाँकहाँ आए,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उहाँले तिनीहरूलाई यसो भन्दै सिकाउन थाल्नुभयो: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 आत्मामा गरीबहरू, किनभने स्वर्गको राज्य तिनीहरूको हो।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५:१-३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६१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आँधीलाई शान्त गर्नुहुन्छ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ऊ उठ्यो, हावालाई हप्कायो र छालहरूलाई भन्यो, "शान्त बस! त्यसपछि हावा मरे र यो पूर्ण रूपमा शान्त भयो।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र उहाँका चेलाहरू गालील ताल पार गर्न सँगै डुङ्गामा चढे।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बेथलेहेम गोठालाहरू मानिसहरूलाई बचाउने परमेश्वरको पुत्रलाई भेट्न आए। “येशू! परमेश्वरको पुत्र! यो देशमा आउनु भएकोमा धन्यवाद!”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ताल पार गर्दा, एक्कासी डरलाग्दो हावा चल्यो र डरलाग्दो छाल आयो।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चेलाहरूले अन्ततः येशूलाई भने। 'गुरुज्यू, हामी डुब्ने हो भने वास्ता नगर्नुहोस्!'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बतासलाई हप्काउनुभयो र छालहरूलाई भन्नुभयो, “शान्त! शान्त हुनुहोस्!" त्यसपछि हावा मरे र यो पूर्ण रूपमा शान्त 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डराए र एक अर्कालाई सोधे, “यो को हो? हावा र छालहरूले पनि उहाँको आज्ञा मान्छ!”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केवल भगवानले समुद्रलाई आदेश दिन सक्नुहुन्छ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 हावा।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त्यसकारण येशू नै संसारको सृष्टि र शासन गर्ने परमेश्वर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विश्वास गर्छौं कि येशू धेरै देवताहरू मध्ये एक होइन, तर एकमात्र र सर्वशक्तिमान सृष्टिकर्ता परमेश्वर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यो तथ्यलाई सम्झेर हाम्रो विश्वास बढाउनुपर्छ।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 सबै कुराको मालिक हुनुहुन्छ जसले यस संसारमा सबै कुराहरू बनाउनुहुन्छ र शासन गर्नुहुन्छ।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समुद्र र बतासमाथि येशूले के आज्ञा दिनुभयो?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शान्त रहनुहोस्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दौड्नुहोस् र खेल्नुहोस्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उठ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माथि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खोल्नुहोस्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तिम्रो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आँखा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शान्त रहनुहोस्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ऊ उठ्यो, हावालाई हप्कायो र छालहरूलाई भन्यो, "शान्त बस! त्यसपछि हावा मरे र यो पूर्ण रूपमा शान्त भयो।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62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कसले मेरो लुगा छोयो?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तिनले येशूको बारेमा सुने, तब भीडमा उहाँको पछिल्तिर आइन् र उहाँको लुगा छोइन्,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किनभने उसले सोचेकी थिई, "यदि मैले उहाँको लुगा छोएँ भने, म निको हुनेछु।"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२७-२८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येशू, जो सबै कुराको मालिक हुनुहुन्छ,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पुत्र हो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जब येशु यस देशमा आउनुभयो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नम्र आकृति भएको डुँडमा जन्मनुभएको थियो।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जो येशूमा विश्वास गर्छौं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भगवानका सन्तान हुन्।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हामीले येशूजस्तै नम्र र नीच जीवन बिताउनुपर्छ।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धेरै मानिसहरूले येशूको बारेमा सुने, र तिनीहरूले येशूको पछि लागे।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एउटी आइमाई उहाँको पछिल्तिर आइन् र निको हुन येशूको लुगा छोइन्।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एउटी महिला १२ वर्षदेखि रगत बग्ने रोगबाट पीडित थिइन् । उनले यसलाई ठीक गर्न धेरै तरिकाहरू प्रयास गरे, तर यो निश्चित भएन र उनले आफूसँग भएको सबै खर्च गरिन्।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'कसले छोयो मेरो लुगा ??' तुरुन्तै येशूले महसुस गर्नुभयो कि उहाँको शक्ति उहाँबाट बाहिर गयो। उनी आएर उहाँको पाउमा परे र उहाँलाई सबै सत्य बताइन्।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तिनलाई भन्नुभयो, 'छोरी, तिम्रो विश्वासले तिमीलाई निको पारेको छ। शान्तिपूर्वक जाऊ।'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१२ वर्षदेखि रक्तस्रावबाट पीडित महिला येशूकहाँ गइन्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विश्वास संग।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ती स्त्रीलाई निको पार्नुभयो र मानिसहरूको अगाडि उनको विश्वासको प्रशंसा गर्नुभयो।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अझै पनि हाम्रो विश्वास देख्नुहुन्छ।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हामी कठिन चीजहरू भेट्छौं,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विश्वासका साथ परमेश्वरकहाँ आउनुहोस्।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हाम्रो पीडा र कठिनाइहरू जान्नुहुन्छ र तिनीहरूलाई समाधान गर्नुहुन्छ।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१२ वर्षदेखि बिरामी परेकी महिलाले येशूलाई के छोइन्?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कपाल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खुट्टा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लुगा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लुगा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तिनले येशूको बारेमा सुने, तब भीडमा उहाँको पछिल्तिर आइन् र उहाँको लुगा छोइन्,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उनले सोचेकी थिइन्, "यदि मैले उहाँको लुगा छोएँ भने, म निको हुनेछु।"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२७-२८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63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तालिता कोउम!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तिमी सन्तानसँग हुनेछौ र एउटा छोरो जन्माउनेछौ, र तिमीले उसलाई येशु नाम दिनु पर्छ।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१:३१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नम्रता र नम्रतामा पृथ्वीमा आउनुभयो, तर उहाँ हाम्रो साँचो राजा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उसको हात समात्यो र उसलाई भन्यो, "तलिथा कोउम!" (जसको अर्थ हो, "सानी केटी, म तिमीलाई भन्छु, उठ्नुहोस्!")।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सभाघरका शासक याइरस नाउँ भएका एक जना मानिस येशूकहाँ आएर भने। "मेरी छोरी मर्दै छ। मलाई सहयोग गर।"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येशूसँग घर जाँदै गर्दा, एक जना मानिस दौडियो र उसको छोरीको मृत्यु भइसकेको बताए।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घर आइपुग्दा, याइरसकी छोरी मरिसकेको थियो, र मानिसहरू रोइरहेका थिए।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भित्र पस्नुभयो र तिनीहरूलाई भन्नुभयो, "बालक मरेको छैन तर सुतेको छ।"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 उसले उनको हात समात्यो र उसलाई भन्यो, "तलिथा कोउम!" (जसको अर्थ हो, "सानी केटी, म तिमीलाई भन्छु, उठ्नुहोस्!")। तुरुन्तै केटी उठी र वरिपरि हिंड्यो।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मृत्युलाई शासन गर्ने येशू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मानिसहरूको लागि मृत्यु सबैभन्दा डरलाग्दो कुरा हो, तर येशूले यसलाई जित्नुभयो।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कुनै दिन ढिलो वा ढिलो मर्नेछौं।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मृत्युसँग डराउनु पर्दैन।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मृत्युलाई शासन गर्ने येशू नै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 हामी येशूमा विश्वास गर्छौं जसले मृत्युलाई जित्नुभयो।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नै जीवन दिनुहुने र जीवनलाई एकै समयमा शासन गर्ने व्यक्ति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गर्छ "तलिथा कोउम!" अर्थ?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कान्छी केटी, नाश्ता गर!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सानी केटी, ओछ्यानमा जानुहोस्!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सानी केटी, उठ!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सानी केटी, एउटा गीत गाऊ!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सानी केटी, उठ!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उसको हात समात्यो र उसलाई भन्यो, "तलिथा कोउम!" (जसको अर्थ हो, "सानी केटी, म तिमीलाई भन्छु, उठ्नुहोस्!")।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प्रश्नोत्तरी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कहाँ जन्मनुभएको थियो?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छ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दरबार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डुँडमा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लक्जरी होटल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डुँडमा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64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बेथेस्डा मा एक बिरामी मानिस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येशूले उसलाई भन्नुभयो, "उठ! आफ्नो ओछ्यान उठाउ र हिड।"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एकैछिनमा मानिस निको भयो; उसले आफ्नो खाट उठायो र हिँड्यो। जुन दिन यो भयो त्यो शबाथ थियो,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यूहन्ना ५: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८-९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यरूशलेममा बेथेस्डा नामक पोखरी थियो। पानी बग्ने पर्खाइमा धेरै बिरामीहरू त्यहाँ भेला भए।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किनकि प्रभुका एक दूतले कुनै-कुनै मौसममा तल पोखरीमा गएर पानी हल्लाए। त्यसपछि जो पहिले, पानी हल्लाएपछि, भित्र पस्यो उसलाई जस्तोसुकै रोगबाट निको 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हिँड्न नसक्ने मान्छे थियो। जब येशूले उसलाई देख्नुभयो र त्यहाँ अड़तीस वर्षदेखि रहेको मानिसलाई सोध्नुभयो। "तिमी निको हुन चाहन्छौ?"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“सर, पानी हल्लाएपछि पोखरीमा जान मद्दत गर्ने मसँग कोही छैन। कृपया मलाई सहयोग गर्नुहोस!" तब येशूले उसलाई भन्नुभयो, “उठ! आफ्नो चटाई उठाउनुहोस् र हिंड्नुहोस्।"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भन्नुभएझैं उसले आफ्नो ओछ्यान उठायो र हिँड्यो। ३८ वर्षदेखि बिरामी परेका बिरामी एकैछिनमा निको भए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बेथेस्डाको पोखरीमा बिरामीहरूको लागि सबैभन्दा आवश्यक चीज थियो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निको हुन।</a:t>
            </a:r>
            <a:r xmlns:a="http://schemas.openxmlformats.org/drawingml/2006/main">
              <a:rPr lang="n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के चाहिन्छ भन्ने कुरा येशूलाई थाहा छ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भन्दा राम्रो।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दिनुहुने येशू हुनुहुन्छ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के चाहिन्छ।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सबै रोग निको पार्ने र सबै कुरामा शासन गर्ने शक्ति येशू नै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बिरामी मानिसले येशूलाई के गर्न सोध्यो?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मेरो रोग निको पार्नुहोस्, कृपया!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मलाई बचाउनुहोस्, कृपया!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मलाई केही खाना दिनुहोस्, कृपया!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 उठ्दा मलाई पोखरीमा जान मद्दत गर्नुहोस्, कृपया!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पानी उठ्दा मलाई पोखरीमा जान मद्दत गर्नुहोस्, कृपया!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आज दाऊदको सहरमा तिम्रो लागि मुक्तिदाताको जन्म भएको छ; उहाँ ख्रीष्ट प्रभु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लाइक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येशूले उसलाई भन्नुभयो, "उठ! आफ्नो ओछ्यान उठाउ र हिड।"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९. तुरुन्तै मानिस निको भयो; उसले आफ्नो खाट उठायो र हिँड्यो। जुन दिन यो भयो त्यो शबाथ थियो,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यूहन्ना ५: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८-९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65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जसले 5,000 मानिसहरूलाई खुवाउनुभयो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त्यसपछि येशूले रोटी लिनुभयो, धन्यवाद दिनुभयो र बसेकाहरूलाई तिनीहरूले चाहेजति बाँडिदिनुभयो। उनले माछासँग पनि त्यस्तै गरे।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येशूको शिक्षा सुन्न पाँच हजारभन्दा बढी मानिसहरू भेला भए।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खाजाको समय थियो । सबैजना भोकाएका थिए, तर तिनीहरूसँग खानेकुरा थिएन, र तिनीहरूसँग दुईवटा माछा र पाँचवटा रोटी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 येशूले रोटी र माछा लिनुभयो, धन्यवाद दिनुभयो, र बसेकाहरूलाई तिनीहरूले चाहे अनुसार बाँडिदिनुभयो।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अचम्मको कुरा भयो! 5,000 मान्छे भर्न पर्याप्त थियो!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तिनीहरूले तिनीहरूलाई जम्मा गरे र खानेहरूले छोडेका पाँचवटा जौका रोटीका टुक्राहरूले बाह्र टोकरीहरू भरे।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लागि 5,000 भन्दा बढी मानिसहरू भर्ने कुनै तरिका छैन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पाँच रोटी र दुई माछा संग।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परमेश्‍वरका पुत्र येशूले तिनीहरूसँग चमत्कारहरू गर्नुभयो।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हामीसँग धेरै छ वा छैन भन्ने भन्दा यो हामी सधैं येशूसँग रहनु महत्त्वपूर्ण 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प्रशस्त मात्रामा खाना दिन सक्नुहुने येशू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४७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येशूलाई जन्मदिनको शुभकामना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5,000 मानिसहरूलाई खुवाएपछि कति खाना बाँकी थियो?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टोकरी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एघार टोकरी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बाह्र टोकरी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तेह्र टोकरीहरू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बाह्र टोकरी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त्यसपछि येशूले रोटी लिनुभयो, धन्यवाद दिनुभयो र बसेकाहरूलाई तिनीहरूले चाहेजति बाँडिदिनुभयो। उनले माछासँग पनि त्यस्तै गरे।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66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पानीमा हिड्दै हुनुहुन्छ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जब तिनीहरूले तीन वा साढे तीन किलोमिटर डुङ्गा लगाए, तिनीहरूले येशूलाई पानीमा हिंड्दै डुङ्गाको नजिक आउँदै गरेको देखे। अनि तिनीहरू डराए।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तर उहाँले तिनीहरूलाई भन्नुभयो, "म हुँ, नडराओ।"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१९-२०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 डाँडामा एक्लै प्रार्थना गरिरहनुभएको थियो, उहाँका चेलाहरूले तालको पारिपट्टि डुङ्गा चलाउँदै थिए।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अन्तमा, यो अँध्यारो थियो र हावा र पानी बलियो र असभ्य बढ्यो।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"त्यहाँ हेर! कोही पानीमा हिंड्दै छन्!” तिनीहरू डराए। तिनीहरूमध्ये एक जना करायो, "कोही पानीमा हिंड्दै 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"यो म हुँ: नडराऊ!" पानीमा हिंड्ने येशू हुनुहुन्छ।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देखेर उनीहरु छक्क परे । तिनीहरूले येशूलाई डुङ्गामा स्वागत गरे। तिनीहरूले सोचे, "येशू परमेश्वरको पुत्र हुनुपर्छ!"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पानीमा हिड्नु भनेको चिज हो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कसैले गर्न सक्दैन।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 पानीमा हिँड्नुभयो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उहाँका चेलाहरू फेला पार्न।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किनकि येशु एक विशेष मानिस हुनुहुन्छ,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छोरा।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साँच्चै विश्वास गर्न आवश्यक 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 येशू परमेश्वरको पुत्र हुनुहुन्छ।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घरमा आइपुग्दा, तिनीहरूले बालकलाई उनकी आमा मरियमसँग देखे, र तिनीहरूले उहाँलाई दण्‍डवत् गरे। त्यसपछि तिनीहरूले आफ्ना खजानाहरू खोले र उहाँलाई सुन, धूप र मूरका उपहारहरू दिए।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नै हुनुहुन्छ जो हामीलाई मद्दत गर्न र बचाउन हामीकहाँ आउनुहुने जस्तोसुकै अवरोधहरू भए पनि।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कसरी येशू तालको बीचमा आफ्ना चेलाहरूकहाँ आउनुभयो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पानीमा उड्दै..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छिटो डुङ्गामा चढ्दै...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पौडी खेल्ने..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पानीमा हिड्दै..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पानीमा हिड्दै..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जब तिनीहरूले तीन वा साढे तीन किलोमिटर डुङ्गा लगाए, तिनीहरूले येशूलाई पानीमा हिंड्दै डुङ्गाको नजिक आउँदै गरेको देखे। अनि तिनीहरू डराए।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तर उहाँले तिनीहरूलाई भन्नुभयो, "म हुँ, नडराओ।"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१९-२०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67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ख्रीष्टको पत्रुसको स्वीकारोक्ति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सिमोन पत्रुसले जवाफ दिए, "तपाईं ख्रीष्ट हुनुहुन्छ, जीवित परमेश्वरको पुत्र।"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दिन, येशूले आफ्ना चेलाहरूलाई सोध्नुभयो, "मानिसको पुत्र को हो भनेर मानिसहरूले भन्छन्?"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जवाफ दिए, “कसैले बप्तिस्मा दिने जोन भन्छन्; अरूले एलिया भन्छन्; र अगमवक्ताहरू मध्ये एक।"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"तर तिमीलाई के छ?" उसले सोध्यो। "म को हुँ भन?"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सिमोन पत्रुसले जवाफ दिए, "तपाईं ख्रीष्ट हुनुहुन्छ, जीवित परमेश्वरको पुत्र।"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धेरै खुशी संग भन्नुभयो। "तपाईँले आफ्नो स्वीकारोक्तिको बारेमा सही हुनुहुन्छ! यो चट्टानमा म मेरो चर्च निर्माण गर्नेछु!"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येशूको जन्म भयो, पूर्वमा डाक्टरहरूलाई एउटा तारा देखा पर्‍यो।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पत्रुसलाई येशू को हुनुहुन्थ्यो भनेर ठ्याक्कै थाहा थियो, र उनले येशूको बारेमा ठ्याक्कै स्वीकार गरे।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यो सुनेपछि येशूले पत्रुसको सही स्वीकारको लागि प्रशंसा गर्नुभयो।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येशू को हुनुहुन्छ भन्ने सोच्दछौं?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येशूलाई बाइबलले भनेजस्तै चिन्नुपर्छ, र हामीले बाइबलले भनेजस्तै येशूको बारेमा स्वीकार गर्नुपर्छ।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विश्वासको सही स्वीकारोक्तिमा आफ्नो मण्डली निर्माण गर्ने येशू नै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पत्रुसले येशू को हुनुहुन्छ भन्नुभयो?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ख्रीष्ट, परमेश्वरको पुत्र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शक्तिशाली एलिया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 द ब्याप्टिस्ट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यर्मिया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ख्रीष्ट, परमेश्वरको पुत्र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सिमोन पत्रुसले जवाफ दिए, "तपाईं ख्रीष्ट हुनुहुन्छ, जीवित परमेश्वरको पुत्र।"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६८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मूर्ख धनी मानिसको कथा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"तर भगवानले उसलाई भन्नुभयो, 'ए मूर्ख! आज राती तिम्रो जीवन तिमीबाट मागिनेछ। तब तिमीले आफ्नो लागि तयार गरेको कुरा कसले पाउनेछ?'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१२:२०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"येशूले भन्नुभयो, "मानिसको जीवनसँग उसको जीवनसँग कुनै सरोकार हुँदैन।"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येशूले हामीलाई एउटा कथा भन्नुभयो।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एक मूर्ख धनी मान्छे को बारे मा छ।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धनी मानिस आफ्नो धन र अन्नको लागि ठूलो गोदाम बनाउन पाउँदा खुसी थियो। "मैले गोदाममा धेरै खानेकुरा जम्मा गरेको छु, मेरो आत्मा, अब आफैलाई आनन्द लिनुहोस्!"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परमेश्वरले धनी मानिसलाई भन्नुभयो।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"तिमी मुर्ख हौ! यदि आज मैले तिम्रो ज्यान लिने हो भने तिम्रो सबै सम्पत्ति कसको हुनेछ?"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"राजाको जन्म हुँदा यो तारा देखिन्छ! तारालाई पछ्याउनुहोस्!” डाक्टरहरूले तारालाई पछ्याउन थाले।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कुरा समाप्त गर्नुभयो र भन्नुभयो,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"आफ्नो लागि धनसम्पत्ति जम्मा नगर्नुहोस्, तर परमेश्वरको लागि। खाँचोमा परेकाहरूलाई मद्दत गर्न सक्दो प्रयास गर्नुहोस्।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तपाईको पैसा केको लागि प्रयोग गरिन्छ?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यो तपाईलाई मात्र सन्तुष्ट पार्न प्रयोग भइरहेको छ?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पैसा प्रयोग गर्नुपर्छ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महिमाको लागि।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परमेश्वरको राज्यका मानिसहरू हौं। तसर्थ, हामीले आफ्नै पैसाले खाँचोमा परेका मानिसहरूलाई मद्दत गर्न आवश्यक छ।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सबै जीवन र सबै धनको मालिक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मूर्ख धनी मानिसले आफ्नो आत्माको लागि के गर्यो?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गरिबहरूलाई मद्दत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परमेश्वरको आराधना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सुसमाचार प्रचार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धेरै धन जम्मा गर्यो।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उसले धेरै धन जम्मा गर्यो।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"तर भगवानले उसलाई भन्नुभयो, 'ए मूर्ख! आज राती तिम्रो जीवन तिमीबाट मागिनेछ। तब तिमीले आफ्नो लागि तयार गरेको कुरा कसले पाउनेछ?'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१२:२०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६९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हराएको भेडा खोज्दै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 तिमीहरूलाई भन्दछु कि त्यसरी नै पश्चात्ताप गर्नु नपर्ने उनान्सय भन्दा बढी धर्मी व्यक्तिहरू भन्दा पश्चात्ताप गर्ने एक जना पापीमाथि स्वर्गमा बढी आनन्द हुनेछ।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१५:७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एउटा भेडालाई साथीको भेडाबाट अलग गरी एक्लै छोडियो।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गोठालोले भेडा गन्यो र सय मध्ये एउटा हराएको भेट्टायो!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गोठालो ९९ वटा भेडा छोडेर हराएको भेडा खोज्न निस्क्यो।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तारा बेथलेहेमको अस्तबलहरूमा रोकियो। येशू बेथलेहेममा जन्मनुभएको थियो भनी बाइबलले भविष्यवाणी गरेको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 अन्तमा गोठालोले हराएको भेडा भेट्टायो।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गोठालो खुसीले भेडाहरू लिएर घरमा आयो र ठूलो भोज मनायो।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कुरा समाप्त गर्नुभयो र भन्नुभयो,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जसरी गोठालो हराएको भेडा भेट्टाएर खुसी हुन्छ,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एउटै पापीको पश्चात्तापमा परमेश्वर प्रसन्न हुनुहुन्छ।"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गोठालोले हराएको भेडा खोज्न अनगिन्ती त्यागहरू गर्नुपरेको थियो।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हामीलाई बचाउन आफ्नो जीवन बलिदान गर्नुभयो।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हराएको भेडा जस्तै हामीलाई बचाउनु भएकोमा हामीले येशूलाई धन्यवाद दिनै पर्छ।</a:t>
            </a:r>
            <a:r xmlns:a="http://schemas.openxmlformats.org/drawingml/2006/main">
              <a:rPr lang="n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lang="n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पापबाट हाम्रो पश्चात्तापमा खुशी हुनुहुने येशू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हराएको भेडा खोज्दा गोठालोले के नगरेको छ?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हराएको भेडा खोज्न ९९ वटा भेडा छोड्यो।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हराएको भेट्टाउन पाउँदा उहाँ खुसी हुनुहुन्थ्यो।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एउटा नयाँ भेडा किन्यो।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मानिसहरूलाई पार्टीको लागि बोलाउनुभयो।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उसले एउटा नयाँ भेडा किन्यो।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 तिमीहरूलाई भन्दछु कि त्यसरी नै पश्चात्ताप गर्नु नपर्ने उनान्सय भन्दा बढी धर्मी व्यक्तिहरू भन्दा पश्चात्ताप गर्ने एक जना पापीमाथि स्वर्गमा बढी आनन्द हुनेछ।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१५:७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70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राम्रो सामरीको कथा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"तिमीलाई यी तीन मध्ये कुनचाहिँ डाँकुहरूको हातमा परेको मानिसको छिमेकी थियो जस्तो लाग्छ?"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कानूनका विज्ञले जवाफ दिए, "जसले उहाँलाई दया गर्यो।" येशूले उसलाई भन्नुभयो, "जाऊ र त्यसै गर।"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३६-३७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एकजना मानिस एक्लै हिड्दै गर्दा लुटेरासँग भेट भयो । तिनीहरूले उसको लुगा फुकाए, उसलाई कुटपिट गरे र उसलाई आधा मरेर छोडे।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 एकजना पुजारीले उसलाई बाटोमा देखे, ऊ अर्को छेउबाट गयो। एक लेवीले पनि त्यस्तै गरे।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बेथलेहेमको अस्तबल भित्र मरियम, जोसेफ र बच्चा येशू थिए, जो राजाको रूपमा पृथ्वीमा आएका थिए।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तेस्रो, एक सामरीले उसलाई देखे। सामरीहरू यहूदीहरूलाई मन नपराउने मानिसहरू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सामरीले उसलाई दया गरे, त्यसैले उपचार गरे र राम्रोसँग हेरचाह गरे।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भन्नुभयो: "परमेश्वरका जनहरू, कुनै पनि समयमा, खाँचोमा परेकाहरूलाई मद्दत गर्ने असल छिमेकी हुनुपर्दछ।"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पुजारी र लेवीहरू सतहमा, परमेश्वरको नजिक देखिन्थे, तर तिनीहरूले अरू कसैलाई माया गरेनन्।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सामरी, सतहमा, परमेश्वरको नजिक नभएको जस्तो देखिन्थ्यो, तर एक असल छिमेकी थियो जो अरूलाई प्रेम गर्न इच्छुक थियो।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हामी परमेश्वरको नजिक छौं भने खाँचोमा परेका हाम्रा छिमेकीहरूलाई मद्दत गर्नेहरू पनि हुनुपर्छ।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लुटिएकाहरू जस्तै हामी हाम्रा पापहरूको लागि मर्न बाध्य छौं।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 नै हुनुहुन्छ जसले हामीलाई यो भयानक अवस्थाबाट बचाउनुभयो।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पुजारी र लेवीहरूले लुटिएको मानिसलाई देखेर के गरे?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उहाँको लागि प्रार्थना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उहाँको घाउको उपचार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उनीहरूले उनलाई अस्पताल लगे।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उहाँको छेउबाट अर्को छेउमा गए।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तिनीहरू उहाँको छेउबाट अर्को छेउमा गए।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"तिमीलाई यी तीन मध्ये कुनचाहिँ डाँकुहरूको हातमा परेको मानिसको छिमेकी थियो जस्तो लाग्छ?"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कानूनका विज्ञले जवाफ दिए, "जसले उहाँलाई दया गर्यो।" येशूले उसलाई भन्नुभयो, "जाऊ र त्यसै गर।"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३६-३७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71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मेरी र मार्था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तर केवल एउटा कुरा आवश्यक छ। मरियमले के राम्रो छ रोजेकी छिन्, र यो उहाँबाट खोसिनेछैन।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मरियम र मार्थाको घरमा निम्तो दिइएको थियो।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पूर्वका डाक्टरहरूले येशूलाई उपहारको रूपमा तयार पारेका सुन, धूप र मूर्र दिए। "यस भूमिमा आउनु भएकोमा येशूलाई धन्यवाद!"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मार्था काममा व्यस्त हुँदा मरियमले उत्सुकतासाथ येशूको कुरा सुनिन्।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"म धेरै व्यस्त हुँदा मेरीले मलाई एक्लै काम गर्न दिने विश्वास गर्न सक्दिन," मार्थाले सोचिन्।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मार्थाले येशूलाई गुनासो गरिन्। "येशू, कृपया मेरीलाई जान दिनुहोस्। मसँग एक्लै गर्न धेरै काम छ।"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"धेरै नगर्नुहोस्। मरियमलाई सुन्न मन पर्छ, त्यसैले उनी सुनिरहनेछिन्।"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मार्थाले सोचिन् कि मरियमले येशूको कुरा सुन्‍नु ठीक होइन जब तिनीहरूसँग धेरै कुराहरू छन्।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येशूले तिनीहरूलाई सिकाउनुभयो कि येशूको कुरा सुन्नु अरू सबै कुरा भन्दा धेरै मूल्यवान थियो।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बाइबल सुन्न र सिक्ने समय हाम्रो लागि सबैभन्दा बहुमूल्य समय हो।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बाइबल सुन्न र सिक्ने समय गुमाउनु हुँदैन।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परमेश्‍वरको वचन सुन्‍नेहरूलाई प्रेम गर्ने येशू नै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मार्थाले धेरै काम गरिरहेको बेला मरियमले के गरिन्?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प्रार्थना गरिन्।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येशूको वचन सुनिन्।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उनी सुतेकी थिइन्।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मार्थालाई कडा मदत गरिन्।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उनले येशूको वचन सुनिन्।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तर केवल एउटा कुरा आवश्यक छ। मरियमले के राम्रो छ रोजेकी छिन्, र यो उहाँबाट खोसिनेछैन।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इजरायलको गालीलमा मरियम नाउँकी एउटी कन्या बस्थे। उनको विवाह जोसेफ नाउँ भएका युवकसँग भएको थियो।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डाक्टरहरू इजरायलबाट टाढा भए पनि राजा येशूको उपासना गर्न आएका थिए।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मानिसहरूको वास्तविक राजा हुनुहुन्छ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संसार भर।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मेरो राजा पनि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सधैं राजा हुनुहुने येशूको उपासना र अनुसरण गर्ने जीवन जिउनुपर्छ।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हाम्रो आराधनाको योग्य हुनुहुन्छ।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जन्मदिनको उपहारको रूपमा कुन प्राप्त गर्नुभएन?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धूप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गंधरस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कम्प्युटर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कम्प्युटर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घरमा आइपुग्दा, तिनीहरूले बालकलाई उनकी आमा मरियमसँग देखे, र तिनीहरूले उहाँलाई दण्‍डवत् गरे। त्यसपछि तिनीहरूले आफ्ना खजानाहरू खोले र उहाँलाई सुन, धूप र मूरका उपहारहरू दिए।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छैन।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बच्चा येशु इजिप्ट भाग्नुभयो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तिनीहरू गए, परमप्रभुका स्वर्गदूत यूसुफकहाँ सपनामा देखा परे। उहाँले भन्नुभयो, "उठ, बालक र उसको आमालाई लिएर मिश्रमा भाग। मैले नभनेसम्म त्यहाँ बस, किनकि हेरोदले बालकलाई मार्न खोज्दैछन्।"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इजरायलका राजा हेरोदले मागीहरूद्वारा येशूको जन्मको खबर सुने र येशूलाई मार्ने षड्यन्त्र रचे।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यद्यपि, हेरोदको सबै षड्यन्त्र थाहा पाएका परमेश्वरले सपनामा मागी हेरोदबाट टाढा जानुपर्छ भनी भन्नुभयो।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साथै, मरियमको श्रीमान् यूसुफले एउटा स्वर्गदूतलाई सपनामा यसो भनेको सुने: “इजिप्टमा भाग। हेरोदले येशूलाई मार्न लागेका छन्।”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सुनेपछि यूसुफले मरियम र बच्चा येशूलाई लिएर हेरोदबाट मिश्रतिर भागे।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एक स्वर्गदूत मरियमकहाँ देखा पर्यो। "नमस्कार, तिमी जो धेरै इष्ट हुनुहुन्छ! परमप्रभु तिम्रो साथमा हुनुहुन्छ।"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यसैबीच, हेरोद, जसलाई थाहा थियो कि आफूलाई मागीहरूले धोका दिएको थियो, बेथलेहेमका सबै बच्चाहरूलाई मार्ने भयानक आदेश दिए। हेरोदको मृत्यु नहोउन्जेल येशू मिश्रमा बस्नुपर्ने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गोठालाहरू र मागीहरूले येशू को हुनुहुन्छ भनी चिने।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राजा हेरोदले येशूलाई चिनेनन्। यसबाहेक, आफ्नो लोभको कारण, उसले येशूलाई मार्न खोज्न क्रूर पापहरू गरे।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संसारमा धेरै मानिसहरू छन् जसले येशूको बारेमा सुन्न इन्कार गर्छन्।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धेरै गम्भीर पाप हो।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जो मानिसको शक्तिले रोक्न साहस गर्न सक्दैन।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हेरोदबाट येशू कहाँ भाग्नुभयो?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इजिप्ट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अमेरिका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कोरिया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इजिप्ट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तिनीहरू गए, परमप्रभुका स्वर्गदूत यूसुफकहाँ सपनामा देखा परे। उहाँले भन्नुभयो, "उठ, बालक र उसको आमालाई लिएर मिश्रमा भाग। मैले नभनेसम्म त्यहाँ बस, किनकि हेरोदले बालकलाई मार्न खोज्दैछन्।"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४९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मन्दिरमा केटा येशू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"तिमीले मलाई किन खोज्दै थियौ?" उसले सोध्यो। "के तिमीलाई थाहा थिएन कि म मेरो बुबाको घरमा हुनु पर्छ?"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निस्तार चाडमा, जब येशू १२ वर्षको हुनुहुन्थ्यो, उहाँ र उहाँका आमाबाबु यरूशलेमको मन्दिरमा आउनुभयो।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यरूशलेमको मन्दिरबाट घर जाने बाटोमा, जोसेफ र मरियमले येशूलाई भेट्टाउन सकेनन्।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जोसेफ र मरियम येशूलाई खोज्न यरूशलेमको मन्दिरमा फर्के।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"मेरी, तिमीले एउटा छोरालाई जन्म दिनेछौ र तिमीले उसको नाम येशु राख्नेछौ।" यो खबरले उनी डराएकी थिइन् ।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 मेरो बुबाको घरमा छु भनेर तिमीलाई थाहा थिएन?" मन्दिरमा येशूले बाइबलका शिक्षकहरूसँग छलफल गरिरहनुभएको थियो। तिनीहरू सबै येशूको बुद्धि देखेर छक्क परे।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त्यसबेलादेखि, केटा येशू आफ्नो बुद्धि र उचाइ बढ्दै जाँदा परमेश्वर र मानिसहरूसँग अझ मायालु हुनुभएको छ।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केटा येशुले सानैदेखि आफू परमेश्वरको पुत्र हुनुहुन्छ भनी जान्दथे। र मुक्तिदाताको रूपमा जीवनको लागि ईमानदारीपूर्वक तयार।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सानै भए पनि,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स्पष्ट रूपमा सम्झनुपर्छ कि हामी परमेश्वरका सन्तान हौं।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हामीले परमेश्वर र मानिसहरूलाई देखाउन आवश्यक छ कि हामी परमेश्वरको सन्तानको रूपमा बाँचिरहेका 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परमेश्वरका पुत्र हुनुहुन्छ, तर उहाँले शारीरिक आमाबाबुप्रति नम्रता र आज्ञाकारिताको उदाहरण बसाल्नुभयो।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हराएका येशू कहाँ हुनुहुन्थ्यो?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शौचालय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दरबारमा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मन्दिर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मन्दिरमा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"तिमीले मलाई किन खोज्दै थियौ?" उसले सोध्यो। "के तिमीलाई थाहा थिएन कि म मेरो बुबाको घरमा हुनु पर्छ?"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50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येशूको बप्तिस्मा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"मरुभूमिमा बोलाउनेको आवाज, 'परमप्रभुको लागि बाटो तयार पार, उहाँको लागि सीधा बाटो बनाउनुहोस्।'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अनि यसरी यूहन्ना आए, मरुभूमि क्षेत्रमा बप्तिस्मा दिए र पापहरूको क्षमाको लागि पश्चात्तापको बप्तिस्मा प्रचार गरे।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३-४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येशु तीस वर्षको हुनुहुन्थ्यो, उंटको लुगा लगाएर फट्याङ्ग्रा र जङ्गली मह खाइरहेको एउटा अनौठो मानिस मरुभूमिमा देखा पर्‍यो।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उनको नाम जोन द ब्याप्टिस्ट थियो। उहाँले मानिसहरूलाई पश्चात्ताप गर्न र बप्तिस्मा लिन आह्वान गर्नुभयो किनभने मुक्तिदाता आउनुहुनेछ।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उनले परमेश्वरको सन्देश पालन गरिन्। “म परमप्रभुको दास हुँ। तिमीले भनेजस्तै मलाई पनि होस् ।”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'मेरो पछि आउने कसैलाई तयार गर्न म यहाँ छु!'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बप्तिस्मा दिने यूहन्ना येशूको बाटो तयार गर्दै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पनि बप्तिस्मा दिने यूहन्नाबाट बप्तिस्मा लिन आउनुभयो।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“हेर! परमेश्वरको थुमा, जसले संसारको पाप लैजान्छ!" जोन द ब्याप्टिस्टले येशूलाई ठूलो स्वरमा परिचय गराए।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येशूले यूहन्नाद्वारा बप्तिस्मा लिनुभयो, तब स्वर्गबाट पवित्र आत्मा ढुकुरझैँ उहाँमाथि ओर्लेर एउटा आवाज आयो: “तिमी मेरो छोरा हौ, जसलाई म माया गर्छु; म तिमीसँग खुसी छु।"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बप्तिस्मा दिने यूहन्नाले आफूलाई उच्च पारेनन्।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आफ्नो जीवन येशूलाई पूर्ण रूपमा परिचय गराउन समर्पित गर्नुभयो।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 कसको लागि बाँचिरहेको छु?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 द ब्याप्टिस्टले जस्तै, हामीले मलाई घमण्ड गर्ने र उचाल्नुको सट्टा येशूलाई उच्च पार्ने र परिचय दिने जीवन जिउनुपर्छ।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परमेश्वरको एक मात्र पुत्र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बप्तिस्मा लिँदा स्वर्गबाट के आयो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पवित्र आत्मा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शुतुरमुर्ग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भँगेरा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पवित्र आत्मा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"मरुभूमिमा बोलाउनेको आवाज, 'परमप्रभुको लागि बाटो तयार पार, उहाँको लागि सीधा बाटो बनाउनुहोस्।'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अनि यसरी यूहन्ना आए, मरुभूमि क्षेत्रमा बप्तिस्मा दिए र पापहरूको क्षमाको लागि पश्चात्तापको बप्तिस्मा प्रचार गरे।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३-४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५१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शैतानद्वारा प्रलोभनमा पर्नुभयो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उसलाई भन्नुभयो, "मबाट टाढा शैतान! किनकि यस्तो लेखिएको छ: 'परमप्रभु तेरा परमेश्वरको आराधना गर, र उहाँको मात्र सेवा गर।'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चालीस दिन उपवास र प्रार्थना गरेपछि, शैतान देखा पर्‍यो र येशूलाई प्रलोभनमा पार्यो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कुमारी भए पनि उनी गर्भवती भइन्। यो बच्चाको नाम येशु हो। उहाँ परमेश्वरको पुत्र हुनुहुन्छ जसले भविष्यमा सबै मानिसहरूलाई तिनीहरूको पापबाट बचाउनुहुनेछ।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"के तिमीलाई भोक लगेको छ? यो ढुङ्गाबाट चामलको केक बनाउनुहोस् र खानुहोस्! ” शैतानले पहिलो परीक्षा गर्यो। तर येशूले परमेश्वरको वचनद्वारा परीक्षालाई पराजित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"त्यसोभए यहाँबाट हाम फाल्नुहोस्! यदि तपाईं परमेश्वरको पुत्र हुनुहुन्छ भने, तपाईं मर्ने छैन।" शैतानले मन्दिरको टुप्पोमा येशूलाई दोस्रो पटक जाँच्यो।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यतिबेला उसले येशूलाई एउटा अग्लो पहाडमा लगेर येशूलाई संसारको सारा राज्य देखायो र भन्यो, "यदि तिमीले मलाई दण्डवत् गर्यौ भने, म तिमीलाई यो सबै दिनेछु ।" तर येशूले परमेश्वरको वचनको साथ तेस्रो परीक्षालाई अस्वीकार गर्नुभयो।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येशूले शैतानका सबै प्रलोभनहरूलाई पराजित गर्नुभयो। सबै प्रलोभनहरू जित्नुहुने येशूसँग परमेश्वर प्रसन्न हुनुभयो।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परमेश्वरका पुत्र हुनुहुन्थ्यो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हामीजस्तै उहाँ पनि शैतानद्वारा प्रलोभनमा पर्नुभयो।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परमेश्वरको वचनद्वारा येशूले शैतानको प्रलोभनलाई जित्नुभयो।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शैतानले हामीलाई अझै पनि प्रलोभनमा पार्छ।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यद्यपि, येशूले जस्तै, हामी परमेश्वरको वचनले शैतानको प्रलोभनलाई जित्न सक्छौं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सामना गर्ने प्रलोभनहरू हटाउन येशू हाम्रो सहयोगी हुनुहुन्छ। र उहाँ एक हुनुहुन्छ जसले हामीले सामना गर्ने सबै चुनौतिहरू बुझ्दछ र हामीलाई ती पार गर्न मद्दत गर्दछ।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शैतानले येशूलाई कति परीक्षा दियो?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एउटा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दुई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तीन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तीन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उसलाई भन्नुभयो, "मबाट टाढा शैतान! किनकि यस्तो लेखिएको छ: 'परमप्रभु तेरा परमेश्वरको आराधना गर, र उहाँको मात्र सेवा गर।'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52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पानी</a:t>
            </a:r>
            <a:r xmlns:a="http://schemas.openxmlformats.org/drawingml/2006/main">
              <a:rPr lang="ne" altLang="en-US" sz="4400"/>
              <a:t> </a:t>
            </a:r>
            <a:r xmlns:a="http://schemas.openxmlformats.org/drawingml/2006/main">
              <a:rPr lang="ne" altLang="ko-KR" sz="4400"/>
              <a:t>वाइनमा परिणत भयो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यो, येशूले गालीलको कानामा आफ्नो चमत्कारी चिन्हहरू मध्ये पहिलो गर्नुभयो। यसरी उहाँले आफ्नो महिमा प्रकट गर्नुभयो, र उहाँका चेलाहरूले उहाँमा विश्वास गरे।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मरियमले विवाह नगरे पनि छोरा जन्माउने डर थियो।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यद्यपि, उनले विश्वासद्वारा परमेश्वरको वचन ग्रहण गरिन् र पालन गरिन्।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हामी परमेश्वरको वचनमा विश्वास गर्छौं र पालन गर्छौं तब हामी डराउन सक्छौं। तर मरियमको स्वीकारोक्ति जस्तै, हामीले स्वीकार गर्नै पर्छ कि "तिमीले भनेजस्तै मलाई होस्।"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गालीलको कानामा एउटा विवाह भयो। येशू र उहाँका चेलाहरूलाई पनि विवाहमा निम्तो दिइएको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त्यहाँ समस्या थियो। रक्सी सकिएको थियो। रक्सी बिना, तपाईं भोज गर्न सक्नुहुन्न।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घरका नोकरहरूलाई भाँडोमा पानी खन्याउन लगाउनुभयो। सेवकहरूले जे माग्यो त्यही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त्यसपछि, भाँडोमा पानी स्वाद लिइयो। भाँडोको पानी धेरै स्वादिष्ट दाखमद्यमा परिणत 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पाहुनाहरूले रक्सीको स्वाद लिए र छक्क परे। तिनीहरूलाई पहिलो पटक भन्दा बढी स्वादिष्ट रक्सी दिइयो, र येशूको चमत्कारको लागि धन्यवाद, चाड थप रोमाञ्चक हुन सक्छ।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येशूको समयमा, रक्सी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 मा बिल्कुल अपरिहार्य थियो।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पानीलाई दाखमद्य बनाउनुभयो र चाडको लागि आवश्यक पर्ने कुराहरू दिनुभयो।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लागि, येशू एक अपरिहार्य हुनुहुन्छ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 मा रक्सी जस्तै।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येशूको अनुग्रहलाई सम्झनुपर्छ जसले आफूलाई हामीलाई दिनुभयो।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WHO</a:t>
            </a:r>
            <a:r xmlns:a="http://schemas.openxmlformats.org/drawingml/2006/main">
              <a:rPr altLang="en-US" lang="ne" sz="3200"/>
              <a:t> </a:t>
            </a:r>
            <a:r xmlns:a="http://schemas.openxmlformats.org/drawingml/2006/main">
              <a:rPr altLang="ko-KR" lang="ne" sz="3200"/>
              <a:t>छ</a:t>
            </a:r>
            <a:r xmlns:a="http://schemas.openxmlformats.org/drawingml/2006/main">
              <a:rPr altLang="en-US" lang="ne" sz="3200"/>
              <a:t> </a:t>
            </a:r>
            <a:r xmlns:a="http://schemas.openxmlformats.org/drawingml/2006/main">
              <a:rPr altLang="ko-KR" lang="ne" sz="3200"/>
              <a:t>येशू?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हाम्रो आनन्द हुनुहुन्छ, भोजको दाखमद्य जस्तै।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पानीलाई केमा परिणत गर्नुभयो?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दूध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सुन्तलाको रस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रक्सी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रक्सी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यो, येशूले गालीलको कानामा आफ्नो चमत्कारी चिन्हहरू मध्ये पहिलो गर्नुभयो। यसरी उहाँले आफ्नो महिमा प्रकट गर्नुभयो, र उहाँका चेलाहरूले उहाँमा विश्वास गरे।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५३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निकोदेमस राती येशूकहाँ आए।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हाम्रो मुक्तिदाताको रूपमा पृथ्वीमा आउनुभयो।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जवाफ दिनुभयो, "म तिमीहरूलाई साँचो भन्छु, कोही पनि परमेश्वरको राज्यमा प्रवेश गर्न सक्दैन जबसम्म ऊ पानी र आत्माबाट जन्मिएको छैन।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निकोदेमस नाउँ भएका एक जना मानिस थिए जो इस्राएलका शिक्षक थिए।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आयो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सोध्नु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 कसरी परमेश्वरको राज्यमा प्रवेश गर्न सक्छु?"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"यदि तपाईं नयाँ जन्मनुभएन भने, तपाईं परमेश्वरको राज्यमा प्रवेश गर्न सक्नुहुन्न।" येशूले जवाफ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बुझेन कि उसले फेरि जन्मनु पर्छ। "के म आमाको गर्भमा गएर फेरि बाहिर आउँछु?"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"आत्मा, शरीर होइन, पुनर्जन्म हुनुपर्छ। "मानिस पानी र पवित्र आत्माले फेरि जन्मन सक्छ।" येशूले जवाफ दिनुभयो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"तिमीहरूले मलाई विश्वास गर्नुपर्छ र मुक्ति पाउनुपर्दछ।" येशूले निकोदेमसलाई नयाँ जन्मको रहस्य बताउनुभयो।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पाठ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तपाईं येशूमा विश्वास गर्नुहुन्छ भने,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तिम्रो आत्माले फेरि जन्म लिनेछ।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येशूमा विश्वास गर्नेहरू फेरि जन्मेका छन् र तपाईं बन्नुहुनेछ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पापलाई घृणा गर्न र परमेश्वरलाई प्रेम गर्न।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तपाई फेरि जन्मनु भएको 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येशूमा विश्वास गर्छौं र नयाँ जन्म लिन्छौं। त्यसकारण, हामीले सम्झनुपर्छ कि हामी संसारबाट फरक मानिस हौं।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उहाँमा विश्वास गर्नेहरूलाई धर्मी बनाउनुहुन्छ र नयाँ जन्म लिनुहुनेछ।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हामीलाई पुनर्जन्म बनाउँछ?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 र आत्मा संग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तेल र आगो संग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आँसु र गीत संग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 र पूजा संग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पानी र आत्मा संग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जवाफ दिनुभयो, "म तिमीहरूलाई साँचो भन्छु, कोही पनि परमेश्वरको राज्यमा प्रवेश गर्न सक्दैन जबसम्म ऊ पानी र आत्माबाट जन्मिएको छैन।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